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2"/>
  </p:notesMasterIdLst>
  <p:sldIdLst>
    <p:sldId id="513" r:id="rId2"/>
    <p:sldId id="514" r:id="rId3"/>
    <p:sldId id="517" r:id="rId4"/>
    <p:sldId id="518" r:id="rId5"/>
    <p:sldId id="519" r:id="rId6"/>
    <p:sldId id="520" r:id="rId7"/>
    <p:sldId id="521" r:id="rId8"/>
    <p:sldId id="522" r:id="rId9"/>
    <p:sldId id="572" r:id="rId10"/>
    <p:sldId id="573" r:id="rId11"/>
    <p:sldId id="574"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7" r:id="rId54"/>
    <p:sldId id="568" r:id="rId55"/>
    <p:sldId id="569" r:id="rId56"/>
    <p:sldId id="570" r:id="rId57"/>
    <p:sldId id="571" r:id="rId58"/>
    <p:sldId id="565" r:id="rId59"/>
    <p:sldId id="575" r:id="rId60"/>
    <p:sldId id="26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p:restoredTop sz="96327"/>
  </p:normalViewPr>
  <p:slideViewPr>
    <p:cSldViewPr snapToGrid="0" snapToObjects="1">
      <p:cViewPr varScale="1">
        <p:scale>
          <a:sx n="135" d="100"/>
          <a:sy n="135" d="100"/>
        </p:scale>
        <p:origin x="17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extBox 8">
            <a:extLst>
              <a:ext uri="{FF2B5EF4-FFF2-40B4-BE49-F238E27FC236}">
                <a16:creationId xmlns:a16="http://schemas.microsoft.com/office/drawing/2014/main" id="{3E245822-ADFF-4540-9BD4-E4A28AC54380}"/>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1 </a:t>
            </a:r>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2" name="Title 1">
            <a:extLst>
              <a:ext uri="{FF2B5EF4-FFF2-40B4-BE49-F238E27FC236}">
                <a16:creationId xmlns:a16="http://schemas.microsoft.com/office/drawing/2014/main" id="{68583C9D-FD15-6B55-3ABC-A08CCE50ED32}"/>
              </a:ext>
            </a:extLst>
          </p:cNvPr>
          <p:cNvSpPr txBox="1">
            <a:spLocks/>
          </p:cNvSpPr>
          <p:nvPr/>
        </p:nvSpPr>
        <p:spPr>
          <a:xfrm>
            <a:off x="3588093" y="125365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normAutofit lnSpcReduction="10000"/>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normAutofit fontScale="90000"/>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normAutofit fontScale="90000"/>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323834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2</TotalTime>
  <Words>3370</Words>
  <Application>Microsoft Macintosh PowerPoint</Application>
  <PresentationFormat>Widescreen</PresentationFormat>
  <Paragraphs>417</Paragraphs>
  <Slides>60</Slides>
  <Notes>54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Consolas</vt:lpstr>
      <vt:lpstr>Segoe UI</vt:lpstr>
      <vt:lpstr>1_Office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Gomez, Felicia</cp:lastModifiedBy>
  <cp:revision>2</cp:revision>
  <dcterms:created xsi:type="dcterms:W3CDTF">2023-11-05T23:46:54Z</dcterms:created>
  <dcterms:modified xsi:type="dcterms:W3CDTF">2023-11-06T01:20:01Z</dcterms:modified>
</cp:coreProperties>
</file>